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5727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17" name="Google Shape;21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29" name="Google Shape;22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387e0d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6e387e0d8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6e387e0d8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6e387e0d86_0_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e387e0d8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e387e0d8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6e387e0d8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e387e0d8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e387e0d8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6e387e0d8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ref.strings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book.mbstring.ph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PHP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working with strings 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33" name="Google Shape;233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PHP string functions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Multibyte strings and functions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17000" y="2041525"/>
            <a:ext cx="35580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string functions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string functions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explode()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Breaks a string into an array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implode()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Returns a string from the elements of an array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trim()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Removes whitespace or other characters from both sides of a string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ord()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Returns the ASCII value of the first character of a string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chr()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Returns a character from a specified ASCII value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2"/>
          </p:nvPr>
        </p:nvSpPr>
        <p:spPr>
          <a:xfrm>
            <a:off x="6223725" y="1195925"/>
            <a:ext cx="57777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md5() / sha1()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Calculates the MD5/SHA-1 hash of a string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str_split()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Convert a string to an array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strlen()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Returns the length of a string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strpos()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Returns the position of the first occurrence of a string inside another string (case - sensitive)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str_replace()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Replaces some characters in a string (case-sensitive)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substr()</a:t>
            </a:r>
            <a:r>
              <a:rPr lang="en-US" sz="18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 Returns a part of a string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Всички функции и подробности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317000" y="2041525"/>
            <a:ext cx="35580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Multibyte strings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functions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Multibyte strings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While there are many languages in which every necessary character can be represented by a one-to-one mapping to an 8-bit value, there are also several languages which require so many characters for written communication that they cannot be contained within the range a mere byte can code (A byte is made up of eight bits. Each bit can contain only two distinct values, one or zero. Because of this, a byte can only represent 256 unique values (two to the power of eight)). </a:t>
            </a:r>
            <a:r>
              <a:rPr lang="en-US" sz="1800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Multibyte character encoding</a:t>
            </a:r>
            <a:r>
              <a:rPr lang="en-US" sz="180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schemes were developed to express more than 256 characters in the regular bytewise coding system.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>
              <a:solidFill>
                <a:srgbClr val="9900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Multibyte strings</a:t>
            </a: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Multibyte strings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Когато работим с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multibyte strings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стрингове на кирилица, арабски, китайски … използваме функции за работа с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multibyte strings.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Името им започва с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mb_</a:t>
            </a: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Почти всяка редовна функция за стрингове има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mb_</a:t>
            </a: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еквивалент.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Всички функции и подробности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Multibyte strings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Multibyte strings</a:t>
            </a: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$str =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лешояд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  да намерим дължината на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$str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$len = </a:t>
            </a: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mb_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strlen($str)</a:t>
            </a:r>
            <a:r>
              <a:rPr lang="en-US" sz="18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Multibyte strings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По избор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8" baseType="lpstr">
      <vt:lpstr>Arial</vt:lpstr>
      <vt:lpstr>Roboto</vt:lpstr>
      <vt:lpstr>Calibri</vt:lpstr>
      <vt:lpstr>Noto Sans Symbols</vt:lpstr>
      <vt:lpstr>Consolas</vt:lpstr>
      <vt:lpstr>1_SoftUni3_1</vt:lpstr>
      <vt:lpstr>PHP working with strings  </vt:lpstr>
      <vt:lpstr>Table of Contents</vt:lpstr>
      <vt:lpstr>Презентация на PowerPoint</vt:lpstr>
      <vt:lpstr>PHP string functions</vt:lpstr>
      <vt:lpstr>Презентация на PowerPoint</vt:lpstr>
      <vt:lpstr>Multibyte strings</vt:lpstr>
      <vt:lpstr>Multibyte strings</vt:lpstr>
      <vt:lpstr>Multibyte strings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working with strings  </dc:title>
  <dc:creator>Milena</dc:creator>
  <cp:lastModifiedBy>Ariel</cp:lastModifiedBy>
  <cp:revision>1</cp:revision>
  <dcterms:modified xsi:type="dcterms:W3CDTF">2020-01-29T16:17:55Z</dcterms:modified>
</cp:coreProperties>
</file>